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9" r:id="rId3"/>
    <p:sldId id="265" r:id="rId4"/>
    <p:sldId id="262" r:id="rId5"/>
    <p:sldId id="260" r:id="rId6"/>
    <p:sldId id="261" r:id="rId7"/>
    <p:sldId id="263" r:id="rId8"/>
    <p:sldId id="26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2" autoAdjust="0"/>
    <p:restoredTop sz="93750" autoAdjust="0"/>
  </p:normalViewPr>
  <p:slideViewPr>
    <p:cSldViewPr>
      <p:cViewPr>
        <p:scale>
          <a:sx n="66" d="100"/>
          <a:sy n="66" d="100"/>
        </p:scale>
        <p:origin x="-1692" y="-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51C0D2-3B84-4AEB-960F-B483D97550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38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86200"/>
            <a:ext cx="7772400" cy="1143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800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EEA12AB-69AB-4925-966D-ED6E306B62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9FE64-57C8-4F1F-B9BE-1BB5C3785A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6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FBD13-5883-406A-885F-8A0DCF8F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3BAE-29BF-4828-B6C5-B6D98A0D7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D1DD6-6078-40FB-AF23-EE43CFC78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1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0F46F-DA3F-4EC5-86F8-A2BB852D83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8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ACA67-81FD-41E3-B31E-A1DEBC6E68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0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26F66-E3BC-4E96-9201-A1E1224A6E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1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89D3C-8C61-4B9E-A401-BD8551FFB5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9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8AD56-43CC-4E3A-8F0F-BE3B800D80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1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2A09F-FEAF-46C0-8F77-2DEA069E10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B1B108-C95D-4EF8-880B-46E77224CE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2780928"/>
            <a:ext cx="8784976" cy="1752600"/>
          </a:xfrm>
        </p:spPr>
        <p:txBody>
          <a:bodyPr/>
          <a:lstStyle/>
          <a:p>
            <a:r>
              <a:rPr lang="ru-RU" sz="44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Самое 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сложное в работе </a:t>
            </a:r>
            <a:endParaRPr lang="ru-RU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с 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детьми 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– это 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работа с </a:t>
            </a:r>
            <a:endParaRPr lang="ru-RU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их родителями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 bwMode="auto">
          <a:xfrm>
            <a:off x="179512" y="3068960"/>
            <a:ext cx="878497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 проводить родительское собрание?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09600"/>
            <a:ext cx="7702624" cy="1143000"/>
          </a:xfrm>
        </p:spPr>
        <p:txBody>
          <a:bodyPr/>
          <a:lstStyle/>
          <a:p>
            <a:r>
              <a:rPr lang="ru-RU" sz="3200" dirty="0"/>
              <a:t>Виды родительских собраний</a:t>
            </a:r>
            <a:endParaRPr lang="ru-RU" sz="3200" dirty="0"/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043608" y="1844824"/>
            <a:ext cx="7772400" cy="4114800"/>
          </a:xfrm>
        </p:spPr>
        <p:txBody>
          <a:bodyPr/>
          <a:lstStyle/>
          <a:p>
            <a:r>
              <a:rPr lang="ru-RU" sz="2800" b="0" dirty="0"/>
              <a:t>у</a:t>
            </a:r>
            <a:r>
              <a:rPr lang="ru-RU" sz="2800" b="0" dirty="0" smtClean="0"/>
              <a:t>становочные;</a:t>
            </a:r>
          </a:p>
          <a:p>
            <a:r>
              <a:rPr lang="ru-RU" sz="2800" b="0" dirty="0" smtClean="0"/>
              <a:t>аналитические;</a:t>
            </a:r>
          </a:p>
          <a:p>
            <a:r>
              <a:rPr lang="ru-RU" sz="2800" b="0" dirty="0" smtClean="0"/>
              <a:t>консультативные;</a:t>
            </a:r>
          </a:p>
          <a:p>
            <a:r>
              <a:rPr lang="ru-RU" sz="2800" b="0" dirty="0" smtClean="0"/>
              <a:t>чрезвычайные;</a:t>
            </a:r>
          </a:p>
          <a:p>
            <a:r>
              <a:rPr lang="ru-RU" sz="2800" b="0" dirty="0" smtClean="0"/>
              <a:t>совместные;</a:t>
            </a:r>
          </a:p>
          <a:p>
            <a:r>
              <a:rPr lang="ru-RU" sz="2800" b="0" dirty="0" smtClean="0"/>
              <a:t>отчетные;</a:t>
            </a:r>
          </a:p>
          <a:p>
            <a:r>
              <a:rPr lang="ru-RU" sz="2800" b="0" dirty="0" smtClean="0"/>
              <a:t>информационно-просветительские.</a:t>
            </a:r>
            <a:endParaRPr lang="ru-RU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Основные элементы </a:t>
            </a:r>
            <a:r>
              <a:rPr lang="ru-RU" sz="3200" dirty="0"/>
              <a:t>подготовки собрания </a:t>
            </a:r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043608" y="1844824"/>
            <a:ext cx="7772400" cy="4114800"/>
          </a:xfrm>
        </p:spPr>
        <p:txBody>
          <a:bodyPr/>
          <a:lstStyle/>
          <a:p>
            <a:r>
              <a:rPr lang="ru-RU" sz="2000" b="0" dirty="0"/>
              <a:t>Выбор темы </a:t>
            </a:r>
            <a:r>
              <a:rPr lang="ru-RU" sz="2000" b="0" dirty="0" smtClean="0"/>
              <a:t>собрания;</a:t>
            </a:r>
          </a:p>
          <a:p>
            <a:r>
              <a:rPr lang="ru-RU" sz="2000" b="0" dirty="0"/>
              <a:t>Определение целей родительского </a:t>
            </a:r>
            <a:r>
              <a:rPr lang="ru-RU" sz="2000" b="0" dirty="0" smtClean="0"/>
              <a:t>собрания;</a:t>
            </a:r>
          </a:p>
          <a:p>
            <a:r>
              <a:rPr lang="ru-RU" sz="2000" b="0" dirty="0"/>
              <a:t>Изучение классным руководителем </a:t>
            </a:r>
            <a:r>
              <a:rPr lang="ru-RU" sz="2000" b="0" dirty="0" smtClean="0"/>
              <a:t>научно-методической </a:t>
            </a:r>
            <a:r>
              <a:rPr lang="ru-RU" sz="2000" b="0" dirty="0"/>
              <a:t>литературы по рассматриваемой </a:t>
            </a:r>
            <a:r>
              <a:rPr lang="ru-RU" sz="2000" b="0" dirty="0" smtClean="0"/>
              <a:t>проблеме;</a:t>
            </a:r>
          </a:p>
          <a:p>
            <a:r>
              <a:rPr lang="ru-RU" sz="2000" b="0" dirty="0"/>
              <a:t>Проведение микроисследования в сообществе детей и </a:t>
            </a:r>
            <a:r>
              <a:rPr lang="ru-RU" sz="2000" b="0" dirty="0" smtClean="0"/>
              <a:t>родителей;</a:t>
            </a:r>
          </a:p>
          <a:p>
            <a:r>
              <a:rPr lang="ru-RU" sz="2000" b="0" dirty="0"/>
              <a:t>Определение вида, формы, этапов родительского собрания, способов и приемов совместной работы его </a:t>
            </a:r>
            <a:r>
              <a:rPr lang="ru-RU" sz="2000" b="0" dirty="0" smtClean="0"/>
              <a:t>участников;</a:t>
            </a:r>
          </a:p>
          <a:p>
            <a:r>
              <a:rPr lang="ru-RU" sz="2000" b="0" dirty="0"/>
              <a:t>Приглашение родителей и других участников </a:t>
            </a:r>
            <a:r>
              <a:rPr lang="ru-RU" sz="2000" b="0" dirty="0" smtClean="0"/>
              <a:t>собрания;</a:t>
            </a:r>
          </a:p>
          <a:p>
            <a:r>
              <a:rPr lang="ru-RU" sz="2000" b="0" dirty="0"/>
              <a:t>Разработка решения собрания, его рекомендаций, памяток </a:t>
            </a:r>
            <a:r>
              <a:rPr lang="ru-RU" sz="2000" b="0" dirty="0" smtClean="0"/>
              <a:t>родителям</a:t>
            </a:r>
            <a:r>
              <a:rPr lang="ru-RU" sz="2000" b="0" dirty="0"/>
              <a:t>;</a:t>
            </a:r>
            <a:endParaRPr lang="ru-RU" sz="2000" b="0" dirty="0" smtClean="0"/>
          </a:p>
          <a:p>
            <a:r>
              <a:rPr lang="ru-RU" sz="2000" b="0" dirty="0"/>
              <a:t>Оборудование и оформление места проведения родительского </a:t>
            </a:r>
            <a:r>
              <a:rPr lang="ru-RU" sz="2000" b="0" dirty="0" smtClean="0"/>
              <a:t>собрания.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191301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13997"/>
            <a:ext cx="8244408" cy="1143000"/>
          </a:xfrm>
        </p:spPr>
        <p:txBody>
          <a:bodyPr/>
          <a:lstStyle/>
          <a:p>
            <a:r>
              <a:rPr lang="ru-RU" sz="2400" dirty="0" smtClean="0"/>
              <a:t>Проблема отцов и детей в современных семьях. Пути преодоления конфликтных ситуаций18.12.2017</a:t>
            </a:r>
            <a:endParaRPr lang="ru-RU" sz="2400" dirty="0"/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1800" b="0" dirty="0"/>
          </a:p>
        </p:txBody>
      </p:sp>
      <p:pic>
        <p:nvPicPr>
          <p:cNvPr id="1026" name="Picture 2" descr="C:\Users\Zav-IKT\Desktop\фото класса\17-18 11 класс\родительское собрание\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5620" y="1052736"/>
            <a:ext cx="337068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av-IKT\Desktop\фото класса\17-18 11 класс\родительское собрание\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36782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av-IKT\Desktop\фото класса\17-18 11 класс\родительское собрание\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823738"/>
            <a:ext cx="337265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Zav-IKT\Desktop\фото класса\17-18 11 класс\родительское собрание\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5" y="3823738"/>
            <a:ext cx="336097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0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9386" y="0"/>
            <a:ext cx="7772400" cy="1143000"/>
          </a:xfrm>
        </p:spPr>
        <p:txBody>
          <a:bodyPr/>
          <a:lstStyle/>
          <a:p>
            <a:r>
              <a:rPr lang="ru-RU" sz="3200" dirty="0" smtClean="0"/>
              <a:t>Классный </a:t>
            </a:r>
            <a:r>
              <a:rPr lang="ru-RU" sz="3200" dirty="0" smtClean="0"/>
              <a:t>час </a:t>
            </a:r>
            <a:br>
              <a:rPr lang="ru-RU" sz="3200" dirty="0" smtClean="0"/>
            </a:br>
            <a:r>
              <a:rPr lang="ru-RU" sz="3200" dirty="0" smtClean="0"/>
              <a:t>«Контакты и конфликты» </a:t>
            </a:r>
            <a:r>
              <a:rPr lang="ru-RU" sz="3200" dirty="0" smtClean="0"/>
              <a:t>20.12.2017</a:t>
            </a:r>
            <a:endParaRPr lang="ru-RU" sz="3200" dirty="0"/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1800" b="0" dirty="0"/>
          </a:p>
        </p:txBody>
      </p:sp>
      <p:pic>
        <p:nvPicPr>
          <p:cNvPr id="2050" name="Picture 2" descr="C:\Users\Zav-IKT\Desktop\фото класса\17-18 11 класс\классный час\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339626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av-IKT\Desktop\фото класса\17-18 11 класс\классный час\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36881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Zav-IKT\Desktop\фото класса\17-18 11 класс\классный час\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179" y="3864446"/>
            <a:ext cx="337071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Zav-IKT\Desktop\фото класса\17-18 11 класс\классный час\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987" y="3861048"/>
            <a:ext cx="336000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8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2820"/>
            <a:ext cx="7772400" cy="1143000"/>
          </a:xfrm>
        </p:spPr>
        <p:txBody>
          <a:bodyPr/>
          <a:lstStyle/>
          <a:p>
            <a:r>
              <a:rPr lang="ru-RU" sz="3200" dirty="0" smtClean="0"/>
              <a:t>«Моя семья» 15.05.2015</a:t>
            </a:r>
            <a:endParaRPr lang="ru-RU" sz="3200" dirty="0"/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1800" b="0" dirty="0"/>
          </a:p>
        </p:txBody>
      </p:sp>
      <p:pic>
        <p:nvPicPr>
          <p:cNvPr id="9218" name="Picture 2" descr="\\Server-mmtc\Фото\2014-2015 учебный год\Классный час Моя семья 8 класс\IMG_01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77999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Server-mmtc\Фото\2014-2015 учебный год\Классный час Моя семья 8 класс\IMG_015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78000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\\Server-mmtc\Фото\2014-2015 учебный год\Классный час Моя семья 8 класс\IMG_016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\\Server-mmtc\Фото\2014-2015 учебный год\Классный час Моя семья 8 класс\IMG_016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1895" y="980728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\\Server-mmtc\Фото\2014-2015 учебный год\Классный час Моя семья 8 класс\IMG_015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36" y="3717032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\\Server-mmtc\Фото\2014-2015 учебный год\Классный час Моя семья 8 класс\IMG_015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1895" y="3717032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94879"/>
            <a:ext cx="8177899" cy="1143000"/>
          </a:xfrm>
        </p:spPr>
        <p:txBody>
          <a:bodyPr/>
          <a:lstStyle/>
          <a:p>
            <a:r>
              <a:rPr lang="ru-RU" sz="2800" dirty="0" smtClean="0"/>
              <a:t>Совместное родительское собрание </a:t>
            </a:r>
            <a:r>
              <a:rPr lang="ru-RU" sz="2800" dirty="0" smtClean="0"/>
              <a:t>«Жизненный путь счастливого человека» 01.03.2018</a:t>
            </a:r>
            <a:endParaRPr lang="ru-RU" sz="2800" dirty="0"/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1800" b="0" dirty="0"/>
          </a:p>
        </p:txBody>
      </p:sp>
      <p:pic>
        <p:nvPicPr>
          <p:cNvPr id="3074" name="Picture 2" descr="C:\Users\Zav-IKT\Desktop\фото класса\17-18 11 класс\родительское собрание с детьми\фото\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251876"/>
            <a:ext cx="337261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av-IKT\Desktop\фото класса\17-18 11 класс\родительское собрание с детьми\фото\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3442" y="1251876"/>
            <a:ext cx="337855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Zav-IKT\Desktop\фото класса\17-18 11 класс\родительское собрание с детьми\фото\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077072"/>
            <a:ext cx="336966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Zav-IKT\Desktop\фото класса\17-18 11 класс\родительское собрание с детьми\фото\1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9657" y="4077072"/>
            <a:ext cx="336681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Zav-IKT\Desktop\фото класса\17-18 11 класс\родительское собрание с детьми\фото\1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251876"/>
            <a:ext cx="338441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Zav-IKT\Desktop\фото класса\17-18 11 класс\родительское собрание с детьми\фото\1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2633" y="4097635"/>
            <a:ext cx="337369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Zav-IKT\Desktop\фото класса\17-18 11 класс\родительское собрание с детьми\фото\1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8257" y="4097635"/>
            <a:ext cx="335806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Zav-IKT\Desktop\фото класса\17-18 11 класс\родительское собрание с детьми\фото\13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9395" y="1251876"/>
            <a:ext cx="336485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58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5998" y="1484784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И воспитание, и образование нераздельны. Нельзя воспитывать, не передавая знания, всякое же знание действует </a:t>
            </a:r>
            <a:r>
              <a:rPr lang="ru-RU" sz="3200" dirty="0" err="1">
                <a:latin typeface="+mj-lt"/>
              </a:rPr>
              <a:t>воспитательно</a:t>
            </a:r>
            <a:r>
              <a:rPr lang="ru-RU" sz="3200" dirty="0">
                <a:latin typeface="+mj-lt"/>
              </a:rPr>
              <a:t>.</a:t>
            </a:r>
            <a:r>
              <a:rPr lang="ru-RU" sz="3200" dirty="0">
                <a:latin typeface="+mj-lt"/>
              </a:rPr>
              <a:t/>
            </a:r>
            <a:br>
              <a:rPr lang="ru-RU" sz="3200" dirty="0">
                <a:latin typeface="+mj-lt"/>
              </a:rPr>
            </a:br>
            <a:endParaRPr lang="ru-RU" sz="3200" dirty="0" smtClean="0">
              <a:latin typeface="+mj-lt"/>
            </a:endParaRPr>
          </a:p>
          <a:p>
            <a:pPr algn="r"/>
            <a:endParaRPr lang="ru-RU" sz="3200" i="1" dirty="0" smtClean="0">
              <a:latin typeface="+mj-lt"/>
            </a:endParaRPr>
          </a:p>
          <a:p>
            <a:pPr algn="r"/>
            <a:r>
              <a:rPr lang="ru-RU" sz="3200" i="1" dirty="0" smtClean="0">
                <a:latin typeface="+mj-lt"/>
              </a:rPr>
              <a:t>Л.Н</a:t>
            </a:r>
            <a:r>
              <a:rPr lang="ru-RU" sz="3200" i="1" dirty="0">
                <a:latin typeface="+mj-lt"/>
              </a:rPr>
              <a:t>. Толстой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72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ergreen_abstract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evergreen_abstract</Template>
  <TotalTime>452</TotalTime>
  <Words>155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evergreen_abstract</vt:lpstr>
      <vt:lpstr>Презентация PowerPoint</vt:lpstr>
      <vt:lpstr>Виды родительских собраний</vt:lpstr>
      <vt:lpstr>Основные элементы подготовки собрания </vt:lpstr>
      <vt:lpstr>Проблема отцов и детей в современных семьях. Пути преодоления конфликтных ситуаций18.12.2017</vt:lpstr>
      <vt:lpstr>Классный час  «Контакты и конфликты» 20.12.2017</vt:lpstr>
      <vt:lpstr>«Моя семья» 15.05.2015</vt:lpstr>
      <vt:lpstr>Совместное родительское собрание «Жизненный путь счастливого человека» 01.03.2018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Zav-IKT</dc:creator>
  <cp:lastModifiedBy>Zav-IKT</cp:lastModifiedBy>
  <cp:revision>21</cp:revision>
  <dcterms:created xsi:type="dcterms:W3CDTF">2018-03-21T23:08:30Z</dcterms:created>
  <dcterms:modified xsi:type="dcterms:W3CDTF">2018-03-29T06:41:41Z</dcterms:modified>
</cp:coreProperties>
</file>